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926"/>
    <a:srgbClr val="E739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20EAA-804D-4724-A66E-184A03214A98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39DE1-3D7C-4858-8FA3-DCD01FA0D4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Soil Erosion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648200"/>
            <a:ext cx="6400800" cy="609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Charity I. </a:t>
            </a:r>
            <a:r>
              <a:rPr lang="en-US" dirty="0" err="1" smtClean="0">
                <a:solidFill>
                  <a:schemeClr val="tx1"/>
                </a:solidFill>
              </a:rPr>
              <a:t>Mulig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0600" y="0"/>
            <a:ext cx="73914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Chiller" pitchFamily="82" charset="0"/>
              </a:rPr>
              <a:t>Soil erosion is the ultimate fate of practically all soils. But soil erosion proceeds at a faster rate now than before</a:t>
            </a:r>
            <a:r>
              <a:rPr lang="en-US" sz="4000" b="1" dirty="0" smtClean="0">
                <a:solidFill>
                  <a:srgbClr val="C00000"/>
                </a:solidFill>
                <a:latin typeface="Chiller" pitchFamily="82" charset="0"/>
              </a:rPr>
              <a:t>.</a:t>
            </a:r>
          </a:p>
          <a:p>
            <a:pPr>
              <a:buNone/>
            </a:pPr>
            <a:endParaRPr lang="en-US" sz="4000" b="1" dirty="0" smtClean="0">
              <a:latin typeface="Chiller" pitchFamily="82" charset="0"/>
            </a:endParaRPr>
          </a:p>
          <a:p>
            <a:pPr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Chiller" pitchFamily="82" charset="0"/>
              </a:rPr>
              <a:t>In many regions, soil erosion is faster than soil formation… thus a renewable resource is becoming non-renewable</a:t>
            </a:r>
            <a:r>
              <a:rPr lang="en-US" sz="4400" dirty="0" smtClean="0">
                <a:solidFill>
                  <a:srgbClr val="C00000"/>
                </a:solidFill>
              </a:rPr>
              <a:t>.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Types of Soil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6400800" cy="3505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Sheet/Unconfined Soil Erosion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Confined </a:t>
            </a:r>
            <a:r>
              <a:rPr lang="en-US" dirty="0" smtClean="0"/>
              <a:t>Soil Erosion</a:t>
            </a:r>
          </a:p>
          <a:p>
            <a:pPr marL="914400" lvl="1" indent="-514350"/>
            <a:r>
              <a:rPr lang="en-US" dirty="0" smtClean="0"/>
              <a:t>Rills</a:t>
            </a:r>
          </a:p>
          <a:p>
            <a:pPr marL="914400" lvl="1" indent="-514350"/>
            <a:r>
              <a:rPr lang="en-US" dirty="0" smtClean="0"/>
              <a:t>Gullies</a:t>
            </a:r>
          </a:p>
          <a:p>
            <a:pPr marL="914400" lvl="1" indent="-514350"/>
            <a:r>
              <a:rPr lang="en-US" dirty="0" smtClean="0"/>
              <a:t>streams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Rates of Soil 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By Water</a:t>
            </a:r>
          </a:p>
          <a:p>
            <a:pPr marL="914400" lvl="1" indent="-514350"/>
            <a:r>
              <a:rPr lang="en-US" dirty="0" smtClean="0"/>
              <a:t>Before the appearance of humans 9B </a:t>
            </a:r>
            <a:r>
              <a:rPr lang="en-US" dirty="0" err="1" smtClean="0"/>
              <a:t>netric</a:t>
            </a:r>
            <a:r>
              <a:rPr lang="en-US" dirty="0" smtClean="0"/>
              <a:t> </a:t>
            </a:r>
            <a:r>
              <a:rPr lang="en-US" dirty="0" err="1" smtClean="0"/>
              <a:t>tns</a:t>
            </a:r>
            <a:r>
              <a:rPr lang="en-US" dirty="0" smtClean="0"/>
              <a:t> of soil are transported by rivers to the sea…now 24B metric tons.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By Wind</a:t>
            </a:r>
          </a:p>
          <a:p>
            <a:pPr marL="914400" lvl="1" indent="-514350"/>
            <a:r>
              <a:rPr lang="en-US" dirty="0" smtClean="0"/>
              <a:t>Difficult to measure or estimate.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 smtClean="0"/>
              <a:t>Problems Associated to Erosion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53340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Sedimentation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Chemical Pollution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Clogging and Flooding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Algal Bloom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Agricultural Problems</a:t>
            </a:r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Controlling Soil Erosion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133600"/>
            <a:ext cx="6858000" cy="4038600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Times New Roman" charset="0"/>
              </a:rPr>
              <a:t>Planting rows of trees called windbreaks</a:t>
            </a:r>
          </a:p>
          <a:p>
            <a:r>
              <a:rPr lang="en-US" dirty="0" smtClean="0">
                <a:latin typeface="Arial" charset="0"/>
                <a:cs typeface="Times New Roman" charset="0"/>
              </a:rPr>
              <a:t>Terracing hillsides</a:t>
            </a:r>
          </a:p>
          <a:p>
            <a:r>
              <a:rPr lang="en-US" dirty="0" smtClean="0">
                <a:latin typeface="Arial" charset="0"/>
                <a:cs typeface="Times New Roman" charset="0"/>
              </a:rPr>
              <a:t>Plowing along the contours of hills</a:t>
            </a:r>
          </a:p>
          <a:p>
            <a:r>
              <a:rPr lang="en-US" dirty="0" smtClean="0">
                <a:latin typeface="Arial" charset="0"/>
                <a:cs typeface="Times New Roman" charset="0"/>
              </a:rPr>
              <a:t>Rotating crops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/>
              <a:t>Positive Results of Erosion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5867400" cy="33527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Creation of Ore Deposits</a:t>
            </a:r>
          </a:p>
          <a:p>
            <a:pPr lvl="1"/>
            <a:r>
              <a:rPr lang="en-US" sz="4000" dirty="0" smtClean="0"/>
              <a:t>Secondary enrichment</a:t>
            </a:r>
          </a:p>
          <a:p>
            <a:pPr lvl="1"/>
            <a:r>
              <a:rPr lang="en-US" sz="4000" dirty="0" smtClean="0"/>
              <a:t>Primary enrichment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142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Soil Erosion</vt:lpstr>
      <vt:lpstr>Slide 2</vt:lpstr>
      <vt:lpstr>Types of Soil Erosion</vt:lpstr>
      <vt:lpstr>Rates of Soil Erosion</vt:lpstr>
      <vt:lpstr>Problems Associated to Erosion</vt:lpstr>
      <vt:lpstr>Controlling Soil Erosion</vt:lpstr>
      <vt:lpstr>Positive Results of Erosion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Erosion</dc:title>
  <dc:creator>ASUS P5PE-VM</dc:creator>
  <cp:lastModifiedBy>ASUS P5PE-VM</cp:lastModifiedBy>
  <cp:revision>6</cp:revision>
  <dcterms:created xsi:type="dcterms:W3CDTF">2010-06-29T23:37:28Z</dcterms:created>
  <dcterms:modified xsi:type="dcterms:W3CDTF">2010-06-30T00:18:07Z</dcterms:modified>
</cp:coreProperties>
</file>